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21602700" cy="32404050"/>
  <p:notesSz cx="6797675" cy="9926638"/>
  <p:defaultTextStyle>
    <a:defPPr>
      <a:defRPr lang="tr-TR"/>
    </a:defPPr>
    <a:lvl1pPr marL="0" algn="l" defTabSz="3086100" rtl="0" eaLnBrk="1" latinLnBrk="0" hangingPunct="1">
      <a:defRPr sz="6100" kern="1200">
        <a:solidFill>
          <a:schemeClr val="tx1"/>
        </a:solidFill>
        <a:latin typeface="+mn-lt"/>
        <a:ea typeface="+mn-ea"/>
        <a:cs typeface="+mn-cs"/>
      </a:defRPr>
    </a:lvl1pPr>
    <a:lvl2pPr marL="1543050" algn="l" defTabSz="3086100" rtl="0" eaLnBrk="1" latinLnBrk="0" hangingPunct="1">
      <a:defRPr sz="6100" kern="1200">
        <a:solidFill>
          <a:schemeClr val="tx1"/>
        </a:solidFill>
        <a:latin typeface="+mn-lt"/>
        <a:ea typeface="+mn-ea"/>
        <a:cs typeface="+mn-cs"/>
      </a:defRPr>
    </a:lvl2pPr>
    <a:lvl3pPr marL="3086100" algn="l" defTabSz="3086100" rtl="0" eaLnBrk="1" latinLnBrk="0" hangingPunct="1">
      <a:defRPr sz="6100" kern="1200">
        <a:solidFill>
          <a:schemeClr val="tx1"/>
        </a:solidFill>
        <a:latin typeface="+mn-lt"/>
        <a:ea typeface="+mn-ea"/>
        <a:cs typeface="+mn-cs"/>
      </a:defRPr>
    </a:lvl3pPr>
    <a:lvl4pPr marL="4629150" algn="l" defTabSz="3086100" rtl="0" eaLnBrk="1" latinLnBrk="0" hangingPunct="1">
      <a:defRPr sz="6100" kern="1200">
        <a:solidFill>
          <a:schemeClr val="tx1"/>
        </a:solidFill>
        <a:latin typeface="+mn-lt"/>
        <a:ea typeface="+mn-ea"/>
        <a:cs typeface="+mn-cs"/>
      </a:defRPr>
    </a:lvl4pPr>
    <a:lvl5pPr marL="6172200" algn="l" defTabSz="3086100" rtl="0" eaLnBrk="1" latinLnBrk="0" hangingPunct="1">
      <a:defRPr sz="6100" kern="1200">
        <a:solidFill>
          <a:schemeClr val="tx1"/>
        </a:solidFill>
        <a:latin typeface="+mn-lt"/>
        <a:ea typeface="+mn-ea"/>
        <a:cs typeface="+mn-cs"/>
      </a:defRPr>
    </a:lvl5pPr>
    <a:lvl6pPr marL="7715250" algn="l" defTabSz="3086100" rtl="0" eaLnBrk="1" latinLnBrk="0" hangingPunct="1">
      <a:defRPr sz="6100" kern="1200">
        <a:solidFill>
          <a:schemeClr val="tx1"/>
        </a:solidFill>
        <a:latin typeface="+mn-lt"/>
        <a:ea typeface="+mn-ea"/>
        <a:cs typeface="+mn-cs"/>
      </a:defRPr>
    </a:lvl6pPr>
    <a:lvl7pPr marL="9258300" algn="l" defTabSz="3086100" rtl="0" eaLnBrk="1" latinLnBrk="0" hangingPunct="1">
      <a:defRPr sz="6100" kern="1200">
        <a:solidFill>
          <a:schemeClr val="tx1"/>
        </a:solidFill>
        <a:latin typeface="+mn-lt"/>
        <a:ea typeface="+mn-ea"/>
        <a:cs typeface="+mn-cs"/>
      </a:defRPr>
    </a:lvl7pPr>
    <a:lvl8pPr marL="10801350" algn="l" defTabSz="3086100" rtl="0" eaLnBrk="1" latinLnBrk="0" hangingPunct="1">
      <a:defRPr sz="6100" kern="1200">
        <a:solidFill>
          <a:schemeClr val="tx1"/>
        </a:solidFill>
        <a:latin typeface="+mn-lt"/>
        <a:ea typeface="+mn-ea"/>
        <a:cs typeface="+mn-cs"/>
      </a:defRPr>
    </a:lvl8pPr>
    <a:lvl9pPr marL="12344400" algn="l" defTabSz="3086100" rtl="0" eaLnBrk="1" latinLnBrk="0" hangingPunct="1">
      <a:defRPr sz="6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206">
          <p15:clr>
            <a:srgbClr val="A4A3A4"/>
          </p15:clr>
        </p15:guide>
        <p15:guide id="2" pos="68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25" d="100"/>
          <a:sy n="25" d="100"/>
        </p:scale>
        <p:origin x="3744" y="45"/>
      </p:cViewPr>
      <p:guideLst>
        <p:guide orient="horz" pos="10206"/>
        <p:guide pos="68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20203" y="10066261"/>
            <a:ext cx="18362295" cy="6945868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40405" y="18362295"/>
            <a:ext cx="15121890" cy="828103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43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86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6291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172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715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258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801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34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30.04.2026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30.04.2026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15661957" y="1297667"/>
            <a:ext cx="4860608" cy="27648456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080135" y="1297667"/>
            <a:ext cx="14221778" cy="27648456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30.04.2026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30.04.2026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06464" y="20822605"/>
            <a:ext cx="18362295" cy="6435804"/>
          </a:xfrm>
        </p:spPr>
        <p:txBody>
          <a:bodyPr anchor="t"/>
          <a:lstStyle>
            <a:lvl1pPr algn="l">
              <a:defRPr sz="135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706464" y="13734221"/>
            <a:ext cx="18362295" cy="7088384"/>
          </a:xfrm>
        </p:spPr>
        <p:txBody>
          <a:bodyPr anchor="b"/>
          <a:lstStyle>
            <a:lvl1pPr marL="0" indent="0">
              <a:buNone/>
              <a:defRPr sz="6800">
                <a:solidFill>
                  <a:schemeClr val="tx1">
                    <a:tint val="75000"/>
                  </a:schemeClr>
                </a:solidFill>
              </a:defRPr>
            </a:lvl1pPr>
            <a:lvl2pPr marL="1543050" indent="0">
              <a:buNone/>
              <a:defRPr sz="6100">
                <a:solidFill>
                  <a:schemeClr val="tx1">
                    <a:tint val="75000"/>
                  </a:schemeClr>
                </a:solidFill>
              </a:defRPr>
            </a:lvl2pPr>
            <a:lvl3pPr marL="308610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629150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4pPr>
            <a:lvl5pPr marL="6172200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5pPr>
            <a:lvl6pPr marL="7715250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6pPr>
            <a:lvl7pPr marL="9258300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7pPr>
            <a:lvl8pPr marL="10801350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8pPr>
            <a:lvl9pPr marL="12344400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30.04.2026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080135" y="7560947"/>
            <a:ext cx="9541193" cy="21385175"/>
          </a:xfrm>
        </p:spPr>
        <p:txBody>
          <a:bodyPr/>
          <a:lstStyle>
            <a:lvl1pPr>
              <a:defRPr sz="9500"/>
            </a:lvl1pPr>
            <a:lvl2pPr>
              <a:defRPr sz="8100"/>
            </a:lvl2pPr>
            <a:lvl3pPr>
              <a:defRPr sz="68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10981372" y="7560947"/>
            <a:ext cx="9541193" cy="21385175"/>
          </a:xfrm>
        </p:spPr>
        <p:txBody>
          <a:bodyPr/>
          <a:lstStyle>
            <a:lvl1pPr>
              <a:defRPr sz="9500"/>
            </a:lvl1pPr>
            <a:lvl2pPr>
              <a:defRPr sz="8100"/>
            </a:lvl2pPr>
            <a:lvl3pPr>
              <a:defRPr sz="68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30.04.2026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80135" y="7253409"/>
            <a:ext cx="9544944" cy="3022875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43050" indent="0">
              <a:buNone/>
              <a:defRPr sz="6800" b="1"/>
            </a:lvl2pPr>
            <a:lvl3pPr marL="3086100" indent="0">
              <a:buNone/>
              <a:defRPr sz="6100" b="1"/>
            </a:lvl3pPr>
            <a:lvl4pPr marL="4629150" indent="0">
              <a:buNone/>
              <a:defRPr sz="5400" b="1"/>
            </a:lvl4pPr>
            <a:lvl5pPr marL="6172200" indent="0">
              <a:buNone/>
              <a:defRPr sz="5400" b="1"/>
            </a:lvl5pPr>
            <a:lvl6pPr marL="7715250" indent="0">
              <a:buNone/>
              <a:defRPr sz="5400" b="1"/>
            </a:lvl6pPr>
            <a:lvl7pPr marL="9258300" indent="0">
              <a:buNone/>
              <a:defRPr sz="5400" b="1"/>
            </a:lvl7pPr>
            <a:lvl8pPr marL="10801350" indent="0">
              <a:buNone/>
              <a:defRPr sz="5400" b="1"/>
            </a:lvl8pPr>
            <a:lvl9pPr marL="12344400" indent="0">
              <a:buNone/>
              <a:defRPr sz="54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1080135" y="10276284"/>
            <a:ext cx="9544944" cy="18669836"/>
          </a:xfrm>
        </p:spPr>
        <p:txBody>
          <a:bodyPr/>
          <a:lstStyle>
            <a:lvl1pPr>
              <a:defRPr sz="8100"/>
            </a:lvl1pPr>
            <a:lvl2pPr>
              <a:defRPr sz="68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10973873" y="7253409"/>
            <a:ext cx="9548693" cy="3022875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43050" indent="0">
              <a:buNone/>
              <a:defRPr sz="6800" b="1"/>
            </a:lvl2pPr>
            <a:lvl3pPr marL="3086100" indent="0">
              <a:buNone/>
              <a:defRPr sz="6100" b="1"/>
            </a:lvl3pPr>
            <a:lvl4pPr marL="4629150" indent="0">
              <a:buNone/>
              <a:defRPr sz="5400" b="1"/>
            </a:lvl4pPr>
            <a:lvl5pPr marL="6172200" indent="0">
              <a:buNone/>
              <a:defRPr sz="5400" b="1"/>
            </a:lvl5pPr>
            <a:lvl6pPr marL="7715250" indent="0">
              <a:buNone/>
              <a:defRPr sz="5400" b="1"/>
            </a:lvl6pPr>
            <a:lvl7pPr marL="9258300" indent="0">
              <a:buNone/>
              <a:defRPr sz="5400" b="1"/>
            </a:lvl7pPr>
            <a:lvl8pPr marL="10801350" indent="0">
              <a:buNone/>
              <a:defRPr sz="5400" b="1"/>
            </a:lvl8pPr>
            <a:lvl9pPr marL="12344400" indent="0">
              <a:buNone/>
              <a:defRPr sz="54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10973873" y="10276284"/>
            <a:ext cx="9548693" cy="18669836"/>
          </a:xfrm>
        </p:spPr>
        <p:txBody>
          <a:bodyPr/>
          <a:lstStyle>
            <a:lvl1pPr>
              <a:defRPr sz="8100"/>
            </a:lvl1pPr>
            <a:lvl2pPr>
              <a:defRPr sz="68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30.04.2026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30.04.2026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30.04.2026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80136" y="1290161"/>
            <a:ext cx="7107139" cy="5490686"/>
          </a:xfrm>
        </p:spPr>
        <p:txBody>
          <a:bodyPr anchor="b"/>
          <a:lstStyle>
            <a:lvl1pPr algn="l">
              <a:defRPr sz="68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446056" y="1290164"/>
            <a:ext cx="12076509" cy="27655959"/>
          </a:xfrm>
        </p:spPr>
        <p:txBody>
          <a:bodyPr/>
          <a:lstStyle>
            <a:lvl1pPr>
              <a:defRPr sz="10800"/>
            </a:lvl1pPr>
            <a:lvl2pPr>
              <a:defRPr sz="9500"/>
            </a:lvl2pPr>
            <a:lvl3pPr>
              <a:defRPr sz="8100"/>
            </a:lvl3pPr>
            <a:lvl4pPr>
              <a:defRPr sz="6800"/>
            </a:lvl4pPr>
            <a:lvl5pPr>
              <a:defRPr sz="6800"/>
            </a:lvl5pPr>
            <a:lvl6pPr>
              <a:defRPr sz="6800"/>
            </a:lvl6pPr>
            <a:lvl7pPr>
              <a:defRPr sz="6800"/>
            </a:lvl7pPr>
            <a:lvl8pPr>
              <a:defRPr sz="6800"/>
            </a:lvl8pPr>
            <a:lvl9pPr>
              <a:defRPr sz="6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080136" y="6780850"/>
            <a:ext cx="7107139" cy="22165273"/>
          </a:xfrm>
        </p:spPr>
        <p:txBody>
          <a:bodyPr/>
          <a:lstStyle>
            <a:lvl1pPr marL="0" indent="0">
              <a:buNone/>
              <a:defRPr sz="4700"/>
            </a:lvl1pPr>
            <a:lvl2pPr marL="1543050" indent="0">
              <a:buNone/>
              <a:defRPr sz="4100"/>
            </a:lvl2pPr>
            <a:lvl3pPr marL="3086100" indent="0">
              <a:buNone/>
              <a:defRPr sz="3400"/>
            </a:lvl3pPr>
            <a:lvl4pPr marL="4629150" indent="0">
              <a:buNone/>
              <a:defRPr sz="3000"/>
            </a:lvl4pPr>
            <a:lvl5pPr marL="6172200" indent="0">
              <a:buNone/>
              <a:defRPr sz="3000"/>
            </a:lvl5pPr>
            <a:lvl6pPr marL="7715250" indent="0">
              <a:buNone/>
              <a:defRPr sz="3000"/>
            </a:lvl6pPr>
            <a:lvl7pPr marL="9258300" indent="0">
              <a:buNone/>
              <a:defRPr sz="3000"/>
            </a:lvl7pPr>
            <a:lvl8pPr marL="10801350" indent="0">
              <a:buNone/>
              <a:defRPr sz="3000"/>
            </a:lvl8pPr>
            <a:lvl9pPr marL="12344400" indent="0">
              <a:buNone/>
              <a:defRPr sz="3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30.04.2026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34280" y="22682835"/>
            <a:ext cx="12961620" cy="2677837"/>
          </a:xfrm>
        </p:spPr>
        <p:txBody>
          <a:bodyPr anchor="b"/>
          <a:lstStyle>
            <a:lvl1pPr algn="l">
              <a:defRPr sz="68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234280" y="2895362"/>
            <a:ext cx="12961620" cy="19442430"/>
          </a:xfrm>
        </p:spPr>
        <p:txBody>
          <a:bodyPr/>
          <a:lstStyle>
            <a:lvl1pPr marL="0" indent="0">
              <a:buNone/>
              <a:defRPr sz="10800"/>
            </a:lvl1pPr>
            <a:lvl2pPr marL="1543050" indent="0">
              <a:buNone/>
              <a:defRPr sz="9500"/>
            </a:lvl2pPr>
            <a:lvl3pPr marL="3086100" indent="0">
              <a:buNone/>
              <a:defRPr sz="8100"/>
            </a:lvl3pPr>
            <a:lvl4pPr marL="4629150" indent="0">
              <a:buNone/>
              <a:defRPr sz="6800"/>
            </a:lvl4pPr>
            <a:lvl5pPr marL="6172200" indent="0">
              <a:buNone/>
              <a:defRPr sz="6800"/>
            </a:lvl5pPr>
            <a:lvl6pPr marL="7715250" indent="0">
              <a:buNone/>
              <a:defRPr sz="6800"/>
            </a:lvl6pPr>
            <a:lvl7pPr marL="9258300" indent="0">
              <a:buNone/>
              <a:defRPr sz="6800"/>
            </a:lvl7pPr>
            <a:lvl8pPr marL="10801350" indent="0">
              <a:buNone/>
              <a:defRPr sz="6800"/>
            </a:lvl8pPr>
            <a:lvl9pPr marL="12344400" indent="0">
              <a:buNone/>
              <a:defRPr sz="68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234280" y="25360672"/>
            <a:ext cx="12961620" cy="3802973"/>
          </a:xfrm>
        </p:spPr>
        <p:txBody>
          <a:bodyPr/>
          <a:lstStyle>
            <a:lvl1pPr marL="0" indent="0">
              <a:buNone/>
              <a:defRPr sz="4700"/>
            </a:lvl1pPr>
            <a:lvl2pPr marL="1543050" indent="0">
              <a:buNone/>
              <a:defRPr sz="4100"/>
            </a:lvl2pPr>
            <a:lvl3pPr marL="3086100" indent="0">
              <a:buNone/>
              <a:defRPr sz="3400"/>
            </a:lvl3pPr>
            <a:lvl4pPr marL="4629150" indent="0">
              <a:buNone/>
              <a:defRPr sz="3000"/>
            </a:lvl4pPr>
            <a:lvl5pPr marL="6172200" indent="0">
              <a:buNone/>
              <a:defRPr sz="3000"/>
            </a:lvl5pPr>
            <a:lvl6pPr marL="7715250" indent="0">
              <a:buNone/>
              <a:defRPr sz="3000"/>
            </a:lvl6pPr>
            <a:lvl7pPr marL="9258300" indent="0">
              <a:buNone/>
              <a:defRPr sz="3000"/>
            </a:lvl7pPr>
            <a:lvl8pPr marL="10801350" indent="0">
              <a:buNone/>
              <a:defRPr sz="3000"/>
            </a:lvl8pPr>
            <a:lvl9pPr marL="12344400" indent="0">
              <a:buNone/>
              <a:defRPr sz="3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30.04.2026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1080135" y="1297665"/>
            <a:ext cx="19442430" cy="5400675"/>
          </a:xfrm>
          <a:prstGeom prst="rect">
            <a:avLst/>
          </a:prstGeom>
        </p:spPr>
        <p:txBody>
          <a:bodyPr vert="horz" lIns="308610" tIns="154305" rIns="308610" bIns="154305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80135" y="7560947"/>
            <a:ext cx="19442430" cy="21385175"/>
          </a:xfrm>
          <a:prstGeom prst="rect">
            <a:avLst/>
          </a:prstGeom>
        </p:spPr>
        <p:txBody>
          <a:bodyPr vert="horz" lIns="308610" tIns="154305" rIns="308610" bIns="154305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1080135" y="30033756"/>
            <a:ext cx="5040630" cy="1725216"/>
          </a:xfrm>
          <a:prstGeom prst="rect">
            <a:avLst/>
          </a:prstGeom>
        </p:spPr>
        <p:txBody>
          <a:bodyPr vert="horz" lIns="308610" tIns="154305" rIns="308610" bIns="154305" rtlCol="0" anchor="ctr"/>
          <a:lstStyle>
            <a:lvl1pPr algn="l">
              <a:defRPr sz="4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30.04.2026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7380923" y="30033756"/>
            <a:ext cx="6840855" cy="1725216"/>
          </a:xfrm>
          <a:prstGeom prst="rect">
            <a:avLst/>
          </a:prstGeom>
        </p:spPr>
        <p:txBody>
          <a:bodyPr vert="horz" lIns="308610" tIns="154305" rIns="308610" bIns="154305" rtlCol="0" anchor="ctr"/>
          <a:lstStyle>
            <a:lvl1pPr algn="ctr">
              <a:defRPr sz="4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5481935" y="30033756"/>
            <a:ext cx="5040630" cy="1725216"/>
          </a:xfrm>
          <a:prstGeom prst="rect">
            <a:avLst/>
          </a:prstGeom>
        </p:spPr>
        <p:txBody>
          <a:bodyPr vert="horz" lIns="308610" tIns="154305" rIns="308610" bIns="154305" rtlCol="0" anchor="ctr"/>
          <a:lstStyle>
            <a:lvl1pPr algn="r">
              <a:defRPr sz="4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086100" rtl="0" eaLnBrk="1" latinLnBrk="0" hangingPunct="1">
        <a:spcBef>
          <a:spcPct val="0"/>
        </a:spcBef>
        <a:buNone/>
        <a:defRPr sz="1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7288" indent="-1157288" algn="l" defTabSz="3086100" rtl="0" eaLnBrk="1" latinLnBrk="0" hangingPunct="1">
        <a:spcBef>
          <a:spcPct val="20000"/>
        </a:spcBef>
        <a:buFont typeface="Arial" pitchFamily="34" charset="0"/>
        <a:buChar char="•"/>
        <a:defRPr sz="10800" kern="1200">
          <a:solidFill>
            <a:schemeClr val="tx1"/>
          </a:solidFill>
          <a:latin typeface="+mn-lt"/>
          <a:ea typeface="+mn-ea"/>
          <a:cs typeface="+mn-cs"/>
        </a:defRPr>
      </a:lvl1pPr>
      <a:lvl2pPr marL="2507456" indent="-964406" algn="l" defTabSz="3086100" rtl="0" eaLnBrk="1" latinLnBrk="0" hangingPunct="1">
        <a:spcBef>
          <a:spcPct val="20000"/>
        </a:spcBef>
        <a:buFont typeface="Arial" pitchFamily="34" charset="0"/>
        <a:buChar char="–"/>
        <a:defRPr sz="9500" kern="1200">
          <a:solidFill>
            <a:schemeClr val="tx1"/>
          </a:solidFill>
          <a:latin typeface="+mn-lt"/>
          <a:ea typeface="+mn-ea"/>
          <a:cs typeface="+mn-cs"/>
        </a:defRPr>
      </a:lvl2pPr>
      <a:lvl3pPr marL="3857625" indent="-771525" algn="l" defTabSz="3086100" rtl="0" eaLnBrk="1" latinLnBrk="0" hangingPunct="1">
        <a:spcBef>
          <a:spcPct val="20000"/>
        </a:spcBef>
        <a:buFont typeface="Arial" pitchFamily="34" charset="0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5400675" indent="-771525" algn="l" defTabSz="3086100" rtl="0" eaLnBrk="1" latinLnBrk="0" hangingPunct="1">
        <a:spcBef>
          <a:spcPct val="20000"/>
        </a:spcBef>
        <a:buFont typeface="Arial" pitchFamily="34" charset="0"/>
        <a:buChar char="–"/>
        <a:defRPr sz="6800" kern="1200">
          <a:solidFill>
            <a:schemeClr val="tx1"/>
          </a:solidFill>
          <a:latin typeface="+mn-lt"/>
          <a:ea typeface="+mn-ea"/>
          <a:cs typeface="+mn-cs"/>
        </a:defRPr>
      </a:lvl4pPr>
      <a:lvl5pPr marL="6943725" indent="-771525" algn="l" defTabSz="3086100" rtl="0" eaLnBrk="1" latinLnBrk="0" hangingPunct="1">
        <a:spcBef>
          <a:spcPct val="20000"/>
        </a:spcBef>
        <a:buFont typeface="Arial" pitchFamily="34" charset="0"/>
        <a:buChar char="»"/>
        <a:defRPr sz="6800" kern="1200">
          <a:solidFill>
            <a:schemeClr val="tx1"/>
          </a:solidFill>
          <a:latin typeface="+mn-lt"/>
          <a:ea typeface="+mn-ea"/>
          <a:cs typeface="+mn-cs"/>
        </a:defRPr>
      </a:lvl5pPr>
      <a:lvl6pPr marL="8486775" indent="-771525" algn="l" defTabSz="3086100" rtl="0" eaLnBrk="1" latinLnBrk="0" hangingPunct="1">
        <a:spcBef>
          <a:spcPct val="20000"/>
        </a:spcBef>
        <a:buFont typeface="Arial" pitchFamily="34" charset="0"/>
        <a:buChar char="•"/>
        <a:defRPr sz="6800" kern="1200">
          <a:solidFill>
            <a:schemeClr val="tx1"/>
          </a:solidFill>
          <a:latin typeface="+mn-lt"/>
          <a:ea typeface="+mn-ea"/>
          <a:cs typeface="+mn-cs"/>
        </a:defRPr>
      </a:lvl6pPr>
      <a:lvl7pPr marL="10029825" indent="-771525" algn="l" defTabSz="3086100" rtl="0" eaLnBrk="1" latinLnBrk="0" hangingPunct="1">
        <a:spcBef>
          <a:spcPct val="20000"/>
        </a:spcBef>
        <a:buFont typeface="Arial" pitchFamily="34" charset="0"/>
        <a:buChar char="•"/>
        <a:defRPr sz="6800" kern="1200">
          <a:solidFill>
            <a:schemeClr val="tx1"/>
          </a:solidFill>
          <a:latin typeface="+mn-lt"/>
          <a:ea typeface="+mn-ea"/>
          <a:cs typeface="+mn-cs"/>
        </a:defRPr>
      </a:lvl7pPr>
      <a:lvl8pPr marL="11572875" indent="-771525" algn="l" defTabSz="3086100" rtl="0" eaLnBrk="1" latinLnBrk="0" hangingPunct="1">
        <a:spcBef>
          <a:spcPct val="20000"/>
        </a:spcBef>
        <a:buFont typeface="Arial" pitchFamily="34" charset="0"/>
        <a:buChar char="•"/>
        <a:defRPr sz="6800" kern="1200">
          <a:solidFill>
            <a:schemeClr val="tx1"/>
          </a:solidFill>
          <a:latin typeface="+mn-lt"/>
          <a:ea typeface="+mn-ea"/>
          <a:cs typeface="+mn-cs"/>
        </a:defRPr>
      </a:lvl8pPr>
      <a:lvl9pPr marL="13115925" indent="-771525" algn="l" defTabSz="3086100" rtl="0" eaLnBrk="1" latinLnBrk="0" hangingPunct="1">
        <a:spcBef>
          <a:spcPct val="20000"/>
        </a:spcBef>
        <a:buFont typeface="Arial" pitchFamily="34" charset="0"/>
        <a:buChar char="•"/>
        <a:defRPr sz="6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3086100" rtl="0" eaLnBrk="1" latinLnBrk="0" hangingPunct="1">
        <a:defRPr sz="6100" kern="1200">
          <a:solidFill>
            <a:schemeClr val="tx1"/>
          </a:solidFill>
          <a:latin typeface="+mn-lt"/>
          <a:ea typeface="+mn-ea"/>
          <a:cs typeface="+mn-cs"/>
        </a:defRPr>
      </a:lvl1pPr>
      <a:lvl2pPr marL="1543050" algn="l" defTabSz="3086100" rtl="0" eaLnBrk="1" latinLnBrk="0" hangingPunct="1">
        <a:defRPr sz="6100" kern="1200">
          <a:solidFill>
            <a:schemeClr val="tx1"/>
          </a:solidFill>
          <a:latin typeface="+mn-lt"/>
          <a:ea typeface="+mn-ea"/>
          <a:cs typeface="+mn-cs"/>
        </a:defRPr>
      </a:lvl2pPr>
      <a:lvl3pPr marL="3086100" algn="l" defTabSz="3086100" rtl="0" eaLnBrk="1" latinLnBrk="0" hangingPunct="1">
        <a:defRPr sz="6100" kern="1200">
          <a:solidFill>
            <a:schemeClr val="tx1"/>
          </a:solidFill>
          <a:latin typeface="+mn-lt"/>
          <a:ea typeface="+mn-ea"/>
          <a:cs typeface="+mn-cs"/>
        </a:defRPr>
      </a:lvl3pPr>
      <a:lvl4pPr marL="4629150" algn="l" defTabSz="3086100" rtl="0" eaLnBrk="1" latinLnBrk="0" hangingPunct="1">
        <a:defRPr sz="6100" kern="1200">
          <a:solidFill>
            <a:schemeClr val="tx1"/>
          </a:solidFill>
          <a:latin typeface="+mn-lt"/>
          <a:ea typeface="+mn-ea"/>
          <a:cs typeface="+mn-cs"/>
        </a:defRPr>
      </a:lvl4pPr>
      <a:lvl5pPr marL="6172200" algn="l" defTabSz="3086100" rtl="0" eaLnBrk="1" latinLnBrk="0" hangingPunct="1">
        <a:defRPr sz="6100" kern="1200">
          <a:solidFill>
            <a:schemeClr val="tx1"/>
          </a:solidFill>
          <a:latin typeface="+mn-lt"/>
          <a:ea typeface="+mn-ea"/>
          <a:cs typeface="+mn-cs"/>
        </a:defRPr>
      </a:lvl5pPr>
      <a:lvl6pPr marL="7715250" algn="l" defTabSz="3086100" rtl="0" eaLnBrk="1" latinLnBrk="0" hangingPunct="1">
        <a:defRPr sz="6100" kern="1200">
          <a:solidFill>
            <a:schemeClr val="tx1"/>
          </a:solidFill>
          <a:latin typeface="+mn-lt"/>
          <a:ea typeface="+mn-ea"/>
          <a:cs typeface="+mn-cs"/>
        </a:defRPr>
      </a:lvl6pPr>
      <a:lvl7pPr marL="9258300" algn="l" defTabSz="3086100" rtl="0" eaLnBrk="1" latinLnBrk="0" hangingPunct="1">
        <a:defRPr sz="6100" kern="1200">
          <a:solidFill>
            <a:schemeClr val="tx1"/>
          </a:solidFill>
          <a:latin typeface="+mn-lt"/>
          <a:ea typeface="+mn-ea"/>
          <a:cs typeface="+mn-cs"/>
        </a:defRPr>
      </a:lvl7pPr>
      <a:lvl8pPr marL="10801350" algn="l" defTabSz="3086100" rtl="0" eaLnBrk="1" latinLnBrk="0" hangingPunct="1">
        <a:defRPr sz="6100" kern="1200">
          <a:solidFill>
            <a:schemeClr val="tx1"/>
          </a:solidFill>
          <a:latin typeface="+mn-lt"/>
          <a:ea typeface="+mn-ea"/>
          <a:cs typeface="+mn-cs"/>
        </a:defRPr>
      </a:lvl8pPr>
      <a:lvl9pPr marL="12344400" algn="l" defTabSz="3086100" rtl="0" eaLnBrk="1" latinLnBrk="0" hangingPunct="1">
        <a:defRPr sz="6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Resim 19">
            <a:extLst>
              <a:ext uri="{FF2B5EF4-FFF2-40B4-BE49-F238E27FC236}">
                <a16:creationId xmlns:a16="http://schemas.microsoft.com/office/drawing/2014/main" id="{CAEEFC71-531D-D142-A298-A8B00958FC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1602700" cy="32404050"/>
          </a:xfrm>
          <a:prstGeom prst="rect">
            <a:avLst/>
          </a:prstGeom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227893" y="1965612"/>
            <a:ext cx="1164527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defTabSz="4321175" eaLnBrk="0" hangingPunct="0">
              <a:defRPr sz="8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321175" eaLnBrk="0" hangingPunct="0">
              <a:defRPr sz="85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321175" eaLnBrk="0" hangingPunct="0">
              <a:defRPr sz="85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321175" eaLnBrk="0" hangingPunct="0">
              <a:defRPr sz="85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321175" eaLnBrk="0" hangingPunct="0">
              <a:defRPr sz="85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321175" eaLnBrk="0" fontAlgn="base" hangingPunct="0">
              <a:spcBef>
                <a:spcPct val="0"/>
              </a:spcBef>
              <a:spcAft>
                <a:spcPct val="0"/>
              </a:spcAft>
              <a:defRPr sz="85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321175" eaLnBrk="0" fontAlgn="base" hangingPunct="0">
              <a:spcBef>
                <a:spcPct val="0"/>
              </a:spcBef>
              <a:spcAft>
                <a:spcPct val="0"/>
              </a:spcAft>
              <a:defRPr sz="85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321175" eaLnBrk="0" fontAlgn="base" hangingPunct="0">
              <a:spcBef>
                <a:spcPct val="0"/>
              </a:spcBef>
              <a:spcAft>
                <a:spcPct val="0"/>
              </a:spcAft>
              <a:defRPr sz="85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321175" eaLnBrk="0" fontAlgn="base" hangingPunct="0">
              <a:spcBef>
                <a:spcPct val="0"/>
              </a:spcBef>
              <a:spcAft>
                <a:spcPct val="0"/>
              </a:spcAft>
              <a:defRPr sz="85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4400" b="1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ÖĞRENCİ ADI SOYADI, ÖĞRENCİ ADI SOYADI</a:t>
            </a:r>
          </a:p>
        </p:txBody>
      </p:sp>
      <p:sp>
        <p:nvSpPr>
          <p:cNvPr id="6" name="Rectangle 25"/>
          <p:cNvSpPr>
            <a:spLocks noChangeArrowheads="1"/>
          </p:cNvSpPr>
          <p:nvPr/>
        </p:nvSpPr>
        <p:spPr bwMode="auto">
          <a:xfrm>
            <a:off x="6661132" y="2825250"/>
            <a:ext cx="1001924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4321175"/>
            <a:r>
              <a:rPr lang="tr-TR" sz="4000" b="1" i="1" dirty="0">
                <a:solidFill>
                  <a:schemeClr val="bg1">
                    <a:lumMod val="85000"/>
                  </a:schemeClr>
                </a:solidFill>
              </a:rPr>
              <a:t>Danışman: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6480870" y="514664"/>
            <a:ext cx="14328724" cy="963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1059" tIns="50530" rIns="101059" bIns="50530" anchor="ctr">
            <a:spAutoFit/>
          </a:bodyPr>
          <a:lstStyle/>
          <a:p>
            <a:pPr algn="just" defTabSz="1011238"/>
            <a:r>
              <a:rPr lang="tr-TR" sz="5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PROJE BAŞLIĞI</a:t>
            </a:r>
            <a:r>
              <a:rPr lang="tr-TR" sz="5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</a:t>
            </a:r>
          </a:p>
        </p:txBody>
      </p:sp>
      <p:sp>
        <p:nvSpPr>
          <p:cNvPr id="10" name="Rectangle 25"/>
          <p:cNvSpPr>
            <a:spLocks noChangeArrowheads="1"/>
          </p:cNvSpPr>
          <p:nvPr/>
        </p:nvSpPr>
        <p:spPr bwMode="auto">
          <a:xfrm>
            <a:off x="-113683" y="3756835"/>
            <a:ext cx="648087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4321175"/>
            <a:r>
              <a:rPr lang="tr-TR" sz="4000" b="1" i="1" dirty="0"/>
              <a:t>…………. Mühendisliği Bölümü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5184726" y="31158362"/>
            <a:ext cx="105851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4800" b="1" i="1" dirty="0">
                <a:solidFill>
                  <a:schemeClr val="bg1"/>
                </a:solidFill>
              </a:rPr>
              <a:t>19. PROJE FUARI ve YARIŞMASI (2026)</a:t>
            </a:r>
            <a:r>
              <a:rPr lang="tr-TR" sz="4800" i="1" dirty="0">
                <a:solidFill>
                  <a:schemeClr val="bg1"/>
                </a:solidFill>
              </a:rPr>
              <a:t> </a:t>
            </a:r>
            <a:endParaRPr lang="tr-TR" altLang="tr-TR" sz="4800" dirty="0">
              <a:solidFill>
                <a:schemeClr val="bg1"/>
              </a:solidFill>
            </a:endParaRPr>
          </a:p>
        </p:txBody>
      </p:sp>
      <p:sp>
        <p:nvSpPr>
          <p:cNvPr id="19" name="Rectangle 25"/>
          <p:cNvSpPr>
            <a:spLocks noChangeArrowheads="1"/>
          </p:cNvSpPr>
          <p:nvPr/>
        </p:nvSpPr>
        <p:spPr bwMode="auto">
          <a:xfrm>
            <a:off x="18424109" y="2761218"/>
            <a:ext cx="309634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marL="0" algn="l" defTabSz="3086100" rtl="0" eaLnBrk="1" latinLnBrk="0" hangingPunct="1">
              <a:defRPr sz="6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543050" algn="l" defTabSz="3086100" rtl="0" eaLnBrk="1" latinLnBrk="0" hangingPunct="1">
              <a:defRPr sz="6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86100" algn="l" defTabSz="3086100" rtl="0" eaLnBrk="1" latinLnBrk="0" hangingPunct="1">
              <a:defRPr sz="6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629150" algn="l" defTabSz="3086100" rtl="0" eaLnBrk="1" latinLnBrk="0" hangingPunct="1">
              <a:defRPr sz="6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172200" algn="l" defTabSz="3086100" rtl="0" eaLnBrk="1" latinLnBrk="0" hangingPunct="1">
              <a:defRPr sz="6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715250" algn="l" defTabSz="3086100" rtl="0" eaLnBrk="1" latinLnBrk="0" hangingPunct="1">
              <a:defRPr sz="6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258300" algn="l" defTabSz="3086100" rtl="0" eaLnBrk="1" latinLnBrk="0" hangingPunct="1">
              <a:defRPr sz="6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801350" algn="l" defTabSz="3086100" rtl="0" eaLnBrk="1" latinLnBrk="0" hangingPunct="1">
              <a:defRPr sz="6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344400" algn="l" defTabSz="3086100" rtl="0" eaLnBrk="1" latinLnBrk="0" hangingPunct="1">
              <a:defRPr sz="6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321175"/>
            <a:r>
              <a:rPr lang="tr-TR" sz="7200" b="1" i="1" dirty="0">
                <a:solidFill>
                  <a:schemeClr val="bg1">
                    <a:lumMod val="85000"/>
                  </a:schemeClr>
                </a:solidFill>
              </a:rPr>
              <a:t>XXX-00</a:t>
            </a:r>
          </a:p>
        </p:txBody>
      </p:sp>
      <p:cxnSp>
        <p:nvCxnSpPr>
          <p:cNvPr id="3" name="Düz Bağlayıcı 2">
            <a:extLst>
              <a:ext uri="{FF2B5EF4-FFF2-40B4-BE49-F238E27FC236}">
                <a16:creationId xmlns:a16="http://schemas.microsoft.com/office/drawing/2014/main" id="{58DF64B5-69B6-4C03-B320-D1883040CF36}"/>
              </a:ext>
            </a:extLst>
          </p:cNvPr>
          <p:cNvCxnSpPr>
            <a:cxnSpLocks/>
          </p:cNvCxnSpPr>
          <p:nvPr/>
        </p:nvCxnSpPr>
        <p:spPr>
          <a:xfrm flipV="1">
            <a:off x="10801350" y="5604657"/>
            <a:ext cx="0" cy="2535900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Metin kutusu 2">
            <a:extLst>
              <a:ext uri="{FF2B5EF4-FFF2-40B4-BE49-F238E27FC236}">
                <a16:creationId xmlns:a16="http://schemas.microsoft.com/office/drawing/2014/main" id="{F45E305F-866A-44FE-8F83-B5EDD859B6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182" y="5409960"/>
            <a:ext cx="9865096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altLang="tr-TR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Özet</a:t>
            </a:r>
          </a:p>
          <a:p>
            <a:pPr algn="just"/>
            <a:r>
              <a:rPr lang="tr-TR" altLang="tr-T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Projenin Özet bilgisi yazılmalıdır. </a:t>
            </a:r>
          </a:p>
          <a:p>
            <a:pPr algn="just"/>
            <a:endParaRPr lang="tr-TR" altLang="tr-T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tr-TR" altLang="tr-T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tr-TR" altLang="tr-T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tr-TR" altLang="tr-T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tr-TR" altLang="tr-T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tr-TR" altLang="tr-T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tr-TR" altLang="tr-T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tr-TR" altLang="tr-T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tr-TR" altLang="tr-T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tr-TR" altLang="tr-T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altLang="tr-TR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Metod</a:t>
            </a:r>
            <a:endParaRPr lang="tr-TR" altLang="tr-TR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altLang="tr-TR" sz="2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Görsel ve yazılı olarak Ayrıntılı biçimde yazılmalıdır.</a:t>
            </a:r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64496445-47F1-44E8-96C0-65243B23CEF9}"/>
              </a:ext>
            </a:extLst>
          </p:cNvPr>
          <p:cNvSpPr txBox="1"/>
          <p:nvPr/>
        </p:nvSpPr>
        <p:spPr>
          <a:xfrm>
            <a:off x="162694" y="17149700"/>
            <a:ext cx="1020919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600" b="1" dirty="0"/>
              <a:t>Şekil 1. </a:t>
            </a:r>
            <a:r>
              <a:rPr lang="tr-TR" sz="2600" b="1" dirty="0" err="1"/>
              <a:t>Xxxxxxxxxxxxxxxxxxxxxxxxxxxxxxxxx</a:t>
            </a:r>
            <a:endParaRPr lang="tr-TR" sz="2600" b="1" dirty="0"/>
          </a:p>
        </p:txBody>
      </p:sp>
      <p:pic>
        <p:nvPicPr>
          <p:cNvPr id="24" name="Resim 23">
            <a:extLst>
              <a:ext uri="{FF2B5EF4-FFF2-40B4-BE49-F238E27FC236}">
                <a16:creationId xmlns:a16="http://schemas.microsoft.com/office/drawing/2014/main" id="{76E47054-82D0-4974-A75E-3F9701724D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695" y="11641145"/>
            <a:ext cx="5288961" cy="5259457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id="{DD530A9B-C501-4202-88FD-F3AFBE5CC7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2313" y="11613644"/>
            <a:ext cx="5121643" cy="5286958"/>
          </a:xfrm>
          <a:prstGeom prst="rect">
            <a:avLst/>
          </a:prstGeom>
        </p:spPr>
      </p:pic>
      <p:sp>
        <p:nvSpPr>
          <p:cNvPr id="46" name="Metin kutusu 10">
            <a:extLst>
              <a:ext uri="{FF2B5EF4-FFF2-40B4-BE49-F238E27FC236}">
                <a16:creationId xmlns:a16="http://schemas.microsoft.com/office/drawing/2014/main" id="{91BAF795-8134-47B3-8291-6E860E8A7363}"/>
              </a:ext>
            </a:extLst>
          </p:cNvPr>
          <p:cNvSpPr txBox="1"/>
          <p:nvPr/>
        </p:nvSpPr>
        <p:spPr>
          <a:xfrm>
            <a:off x="10922082" y="10783591"/>
            <a:ext cx="1382640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600" b="1" dirty="0"/>
              <a:t>Tablo 1. </a:t>
            </a:r>
            <a:r>
              <a:rPr lang="tr-TR" sz="2600" b="1" dirty="0" err="1"/>
              <a:t>Xxxxxxxxxxx</a:t>
            </a:r>
            <a:endParaRPr lang="tr-TR" sz="2600" b="1" dirty="0"/>
          </a:p>
        </p:txBody>
      </p:sp>
      <p:sp>
        <p:nvSpPr>
          <p:cNvPr id="63" name="Metin kutusu 4">
            <a:extLst>
              <a:ext uri="{FF2B5EF4-FFF2-40B4-BE49-F238E27FC236}">
                <a16:creationId xmlns:a16="http://schemas.microsoft.com/office/drawing/2014/main" id="{658CEBE9-1199-4611-A006-625620E0F65A}"/>
              </a:ext>
            </a:extLst>
          </p:cNvPr>
          <p:cNvSpPr txBox="1"/>
          <p:nvPr/>
        </p:nvSpPr>
        <p:spPr>
          <a:xfrm>
            <a:off x="10996359" y="22478730"/>
            <a:ext cx="10563947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altLang="tr-TR" sz="2600" b="1" dirty="0"/>
              <a:t>Sonuç, Tartışma ve Öneriler</a:t>
            </a:r>
          </a:p>
          <a:p>
            <a:pPr algn="just"/>
            <a:r>
              <a:rPr lang="tr-TR" altLang="tr-TR" sz="2600" dirty="0" err="1"/>
              <a:t>Xxxxxxxxxxxxxx</a:t>
            </a:r>
            <a:endParaRPr lang="tr-TR" altLang="tr-TR" sz="2600" dirty="0"/>
          </a:p>
          <a:p>
            <a:pPr algn="just"/>
            <a:endParaRPr lang="tr-T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Metin kutusu 8">
            <a:extLst>
              <a:ext uri="{FF2B5EF4-FFF2-40B4-BE49-F238E27FC236}">
                <a16:creationId xmlns:a16="http://schemas.microsoft.com/office/drawing/2014/main" id="{8E666E12-10F6-4440-A1EB-DD52B443E9E5}"/>
              </a:ext>
            </a:extLst>
          </p:cNvPr>
          <p:cNvSpPr txBox="1"/>
          <p:nvPr/>
        </p:nvSpPr>
        <p:spPr>
          <a:xfrm>
            <a:off x="322191" y="28332062"/>
            <a:ext cx="9831088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altLang="tr-TR" sz="2600" b="1" dirty="0">
                <a:latin typeface="Calibri" panose="020F0502020204030204" pitchFamily="34" charset="0"/>
                <a:cs typeface="Calibri" panose="020F0502020204030204" pitchFamily="34" charset="0"/>
              </a:rPr>
              <a:t>Kaynaklar</a:t>
            </a:r>
          </a:p>
          <a:p>
            <a:r>
              <a:rPr lang="tr-TR" altLang="tr-TR" sz="2600" dirty="0" err="1">
                <a:latin typeface="Calibri" panose="020F0502020204030204" pitchFamily="34" charset="0"/>
                <a:cs typeface="Calibri" panose="020F0502020204030204" pitchFamily="34" charset="0"/>
              </a:rPr>
              <a:t>Apa</a:t>
            </a:r>
            <a:r>
              <a:rPr lang="tr-TR" altLang="tr-TR" sz="2600" dirty="0">
                <a:latin typeface="Calibri" panose="020F0502020204030204" pitchFamily="34" charset="0"/>
                <a:cs typeface="Calibri" panose="020F0502020204030204" pitchFamily="34" charset="0"/>
              </a:rPr>
              <a:t> formatında belirtilmelidir. </a:t>
            </a:r>
            <a:endParaRPr lang="tr-TR" altLang="tr-TR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tr-TR" altLang="tr-TR" sz="2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defRPr/>
            </a:pPr>
            <a:endParaRPr lang="tr-T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tr-T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4" descr="Eskişehir Teknik Üniversitesi Logo Download Vector">
            <a:extLst>
              <a:ext uri="{FF2B5EF4-FFF2-40B4-BE49-F238E27FC236}">
                <a16:creationId xmlns:a16="http://schemas.microsoft.com/office/drawing/2014/main" id="{32B5F7A3-A7B7-BA4D-B71F-F29118FAC7E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0648950" y="160496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8" name="Resim 17">
            <a:extLst>
              <a:ext uri="{FF2B5EF4-FFF2-40B4-BE49-F238E27FC236}">
                <a16:creationId xmlns:a16="http://schemas.microsoft.com/office/drawing/2014/main" id="{B87B5A89-05AB-A146-91B9-46602F74998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918"/>
          <a:stretch/>
        </p:blipFill>
        <p:spPr>
          <a:xfrm>
            <a:off x="1264206" y="0"/>
            <a:ext cx="3920520" cy="3845302"/>
          </a:xfrm>
          <a:prstGeom prst="rect">
            <a:avLst/>
          </a:prstGeom>
        </p:spPr>
      </p:pic>
      <p:sp>
        <p:nvSpPr>
          <p:cNvPr id="36" name="Metin kutusu 10">
            <a:extLst>
              <a:ext uri="{FF2B5EF4-FFF2-40B4-BE49-F238E27FC236}">
                <a16:creationId xmlns:a16="http://schemas.microsoft.com/office/drawing/2014/main" id="{DD48B6A2-7DC8-4CE7-BF20-CA20E919A72E}"/>
              </a:ext>
            </a:extLst>
          </p:cNvPr>
          <p:cNvSpPr txBox="1"/>
          <p:nvPr/>
        </p:nvSpPr>
        <p:spPr>
          <a:xfrm>
            <a:off x="10799789" y="29642832"/>
            <a:ext cx="1048072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600" b="1" dirty="0"/>
              <a:t>Teşekkür</a:t>
            </a:r>
          </a:p>
          <a:p>
            <a:pPr algn="just"/>
            <a:endParaRPr lang="tr-TR" sz="2600" b="1" dirty="0"/>
          </a:p>
          <a:p>
            <a:pPr algn="just"/>
            <a:endParaRPr lang="tr-TR" sz="2600" b="1" dirty="0"/>
          </a:p>
        </p:txBody>
      </p:sp>
      <p:graphicFrame>
        <p:nvGraphicFramePr>
          <p:cNvPr id="2" name="Tablo 1">
            <a:extLst>
              <a:ext uri="{FF2B5EF4-FFF2-40B4-BE49-F238E27FC236}">
                <a16:creationId xmlns:a16="http://schemas.microsoft.com/office/drawing/2014/main" id="{528D6DBD-62AB-47E4-B538-C16411154B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835850"/>
              </p:ext>
            </p:extLst>
          </p:nvPr>
        </p:nvGraphicFramePr>
        <p:xfrm>
          <a:off x="11230807" y="5268030"/>
          <a:ext cx="9865090" cy="510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3018">
                  <a:extLst>
                    <a:ext uri="{9D8B030D-6E8A-4147-A177-3AD203B41FA5}">
                      <a16:colId xmlns:a16="http://schemas.microsoft.com/office/drawing/2014/main" val="3615487991"/>
                    </a:ext>
                  </a:extLst>
                </a:gridCol>
                <a:gridCol w="1973018">
                  <a:extLst>
                    <a:ext uri="{9D8B030D-6E8A-4147-A177-3AD203B41FA5}">
                      <a16:colId xmlns:a16="http://schemas.microsoft.com/office/drawing/2014/main" val="1222599101"/>
                    </a:ext>
                  </a:extLst>
                </a:gridCol>
                <a:gridCol w="1973018">
                  <a:extLst>
                    <a:ext uri="{9D8B030D-6E8A-4147-A177-3AD203B41FA5}">
                      <a16:colId xmlns:a16="http://schemas.microsoft.com/office/drawing/2014/main" val="1467395796"/>
                    </a:ext>
                  </a:extLst>
                </a:gridCol>
                <a:gridCol w="1973018">
                  <a:extLst>
                    <a:ext uri="{9D8B030D-6E8A-4147-A177-3AD203B41FA5}">
                      <a16:colId xmlns:a16="http://schemas.microsoft.com/office/drawing/2014/main" val="3650286161"/>
                    </a:ext>
                  </a:extLst>
                </a:gridCol>
                <a:gridCol w="1973018">
                  <a:extLst>
                    <a:ext uri="{9D8B030D-6E8A-4147-A177-3AD203B41FA5}">
                      <a16:colId xmlns:a16="http://schemas.microsoft.com/office/drawing/2014/main" val="2008280211"/>
                    </a:ext>
                  </a:extLst>
                </a:gridCol>
              </a:tblGrid>
              <a:tr h="896775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623553"/>
                  </a:ext>
                </a:extLst>
              </a:tr>
              <a:tr h="896775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28464"/>
                  </a:ext>
                </a:extLst>
              </a:tr>
              <a:tr h="896775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7413391"/>
                  </a:ext>
                </a:extLst>
              </a:tr>
              <a:tr h="896775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7671045"/>
                  </a:ext>
                </a:extLst>
              </a:tr>
              <a:tr h="896775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57579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6546057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60</Words>
  <Application>Microsoft Office PowerPoint</Application>
  <PresentationFormat>Özel</PresentationFormat>
  <Paragraphs>28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Ofis Teması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MacBook Pro</dc:creator>
  <cp:lastModifiedBy>Emir Zafer HOŞGÜN</cp:lastModifiedBy>
  <cp:revision>52</cp:revision>
  <cp:lastPrinted>2019-04-25T07:43:32Z</cp:lastPrinted>
  <dcterms:created xsi:type="dcterms:W3CDTF">2012-04-05T08:17:35Z</dcterms:created>
  <dcterms:modified xsi:type="dcterms:W3CDTF">2026-04-30T10:19:15Z</dcterms:modified>
</cp:coreProperties>
</file>